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2" r:id="rId2"/>
    <p:sldId id="575" r:id="rId3"/>
    <p:sldId id="576" r:id="rId4"/>
    <p:sldId id="525" r:id="rId5"/>
  </p:sldIdLst>
  <p:sldSz cx="12192000" cy="6858000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21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E5E501"/>
    <a:srgbClr val="960000"/>
    <a:srgbClr val="E39E53"/>
    <a:srgbClr val="AA72D4"/>
    <a:srgbClr val="FF5757"/>
    <a:srgbClr val="8A00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A556A-AF21-4CBE-AE04-2A6479520F27}" type="datetimeFigureOut">
              <a:rPr lang="es-ES" smtClean="0"/>
              <a:t>02/12/2023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7FD0-11D5-4E8C-A7E1-F009E4A910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6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Rectángulo"/>
          <p:cNvSpPr/>
          <p:nvPr/>
        </p:nvSpPr>
        <p:spPr>
          <a:xfrm>
            <a:off x="5100723" y="311228"/>
            <a:ext cx="7198279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DIRECCIÓN DE INTELIGENCIA DE LA  POLICÍA NACIONAL DEL PERÚ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cxnSp>
        <p:nvCxnSpPr>
          <p:cNvPr id="10" name="5 Conector recto"/>
          <p:cNvCxnSpPr/>
          <p:nvPr/>
        </p:nvCxnSpPr>
        <p:spPr>
          <a:xfrm>
            <a:off x="5625738" y="1386675"/>
            <a:ext cx="62875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5625740" y="5174799"/>
            <a:ext cx="6470373" cy="42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es-PE" sz="1800" dirty="0">
                <a:solidFill>
                  <a:srgbClr val="FFFF00"/>
                </a:solidFill>
                <a:latin typeface="Arial Black" panose="020B0A04020102020204" pitchFamily="34" charset="0"/>
              </a:rPr>
              <a:t>Expositor</a:t>
            </a:r>
          </a:p>
        </p:txBody>
      </p:sp>
      <p:cxnSp>
        <p:nvCxnSpPr>
          <p:cNvPr id="12" name="12 Conector recto"/>
          <p:cNvCxnSpPr/>
          <p:nvPr/>
        </p:nvCxnSpPr>
        <p:spPr>
          <a:xfrm>
            <a:off x="6705507" y="5577217"/>
            <a:ext cx="532093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3977" y="1849063"/>
            <a:ext cx="3328035" cy="608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95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3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ect 3"/>
          <p:cNvSpPr/>
          <p:nvPr userDrawn="1"/>
        </p:nvSpPr>
        <p:spPr>
          <a:xfrm>
            <a:off x="0" y="-76200"/>
            <a:ext cx="12192000" cy="6942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object 4"/>
          <p:cNvSpPr/>
          <p:nvPr userDrawn="1"/>
        </p:nvSpPr>
        <p:spPr>
          <a:xfrm>
            <a:off x="0" y="2393781"/>
            <a:ext cx="7620000" cy="213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32000"/>
                    </a14:imgEffect>
                    <a14:imgEffect>
                      <a14:saturation sat="0"/>
                    </a14:imgEffect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0" y="-23852"/>
            <a:ext cx="12238226" cy="6881281"/>
            <a:chOff x="0" y="-20347"/>
            <a:chExt cx="12238226" cy="6881281"/>
          </a:xfrm>
        </p:grpSpPr>
        <p:sp>
          <p:nvSpPr>
            <p:cNvPr id="9" name="2 CuadroTexto"/>
            <p:cNvSpPr txBox="1"/>
            <p:nvPr/>
          </p:nvSpPr>
          <p:spPr>
            <a:xfrm>
              <a:off x="0" y="145531"/>
              <a:ext cx="12198883" cy="523220"/>
            </a:xfrm>
            <a:prstGeom prst="rect">
              <a:avLst/>
            </a:prstGeom>
            <a:solidFill>
              <a:srgbClr val="00503F"/>
            </a:solidFill>
          </p:spPr>
          <p:txBody>
            <a:bodyPr wrap="square" rtlCol="0">
              <a:spAutoFit/>
            </a:bodyPr>
            <a:lstStyle/>
            <a:p>
              <a:pPr lvl="0" algn="ctr" defTabSz="457200">
                <a:tabLst>
                  <a:tab pos="2511425" algn="l"/>
                </a:tabLst>
                <a:defRPr/>
              </a:pPr>
              <a:endPara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ángulo 6"/>
            <p:cNvSpPr/>
            <p:nvPr/>
          </p:nvSpPr>
          <p:spPr>
            <a:xfrm rot="16200000" flipV="1">
              <a:off x="11485505" y="832443"/>
              <a:ext cx="722839" cy="237768"/>
            </a:xfrm>
            <a:prstGeom prst="rect">
              <a:avLst/>
            </a:prstGeom>
            <a:solidFill>
              <a:srgbClr val="0050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Rectángulo 4"/>
            <p:cNvSpPr/>
            <p:nvPr/>
          </p:nvSpPr>
          <p:spPr>
            <a:xfrm>
              <a:off x="11570654" y="17155"/>
              <a:ext cx="547255" cy="745468"/>
            </a:xfrm>
            <a:prstGeom prst="rect">
              <a:avLst/>
            </a:prstGeom>
            <a:solidFill>
              <a:srgbClr val="004F3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Rectángulo 5"/>
            <p:cNvSpPr/>
            <p:nvPr/>
          </p:nvSpPr>
          <p:spPr>
            <a:xfrm rot="16200000">
              <a:off x="9558416" y="4438306"/>
              <a:ext cx="4608000" cy="237255"/>
            </a:xfrm>
            <a:prstGeom prst="rect">
              <a:avLst/>
            </a:prstGeom>
            <a:solidFill>
              <a:srgbClr val="0050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13" name="Grupo 7"/>
            <p:cNvGrpSpPr/>
            <p:nvPr/>
          </p:nvGrpSpPr>
          <p:grpSpPr>
            <a:xfrm>
              <a:off x="11445886" y="1291805"/>
              <a:ext cx="792340" cy="975641"/>
              <a:chOff x="10109804" y="1156205"/>
              <a:chExt cx="1237305" cy="1461335"/>
            </a:xfrm>
          </p:grpSpPr>
          <p:pic>
            <p:nvPicPr>
              <p:cNvPr id="15" name="Imagen 8"/>
              <p:cNvPicPr>
                <a:picLocks noChangeAspect="1"/>
              </p:cNvPicPr>
              <p:nvPr/>
            </p:nvPicPr>
            <p:blipFill rotWithShape="1">
              <a:blip r:embed="rId4"/>
              <a:srcRect l="9352" t="926" r="10817" b="6675"/>
              <a:stretch>
                <a:fillRect/>
              </a:stretch>
            </p:blipFill>
            <p:spPr>
              <a:xfrm>
                <a:off x="10109804" y="1156205"/>
                <a:ext cx="1237305" cy="1461335"/>
              </a:xfrm>
              <a:prstGeom prst="rect">
                <a:avLst/>
              </a:prstGeom>
            </p:spPr>
          </p:pic>
          <p:pic>
            <p:nvPicPr>
              <p:cNvPr id="16" name="Imagen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1244" y="1960129"/>
                <a:ext cx="1114427" cy="571074"/>
              </a:xfrm>
              <a:prstGeom prst="rect">
                <a:avLst/>
              </a:prstGeom>
            </p:spPr>
          </p:pic>
        </p:grpSp>
        <p:pic>
          <p:nvPicPr>
            <p:cNvPr id="14" name="Picture 4" descr="Resultado de imagen para escudo pn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38" y="-20347"/>
              <a:ext cx="791308" cy="9700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ángulo 17"/>
          <p:cNvSpPr/>
          <p:nvPr/>
        </p:nvSpPr>
        <p:spPr>
          <a:xfrm>
            <a:off x="150438" y="3104216"/>
            <a:ext cx="4916442" cy="1160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endParaRPr lang="es-PE" sz="1600" dirty="0">
              <a:solidFill>
                <a:schemeClr val="tx1"/>
              </a:solidFill>
              <a:latin typeface="Arial Narrow" panose="020B0606020202030204" pitchFamily="34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03694" y="874084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4640604" y="3961248"/>
            <a:ext cx="227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NOTIFICACIÓN</a:t>
            </a:r>
            <a:endParaRPr lang="es-PE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45699" y="4629892"/>
            <a:ext cx="818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La información mostrada en esta presentación, es considerada SECRETA, por lo cual en cumplimiento a la normatividad vigente, está prohibida su reproducción total o parcial, la difusión de su contenido constituye DELITO de INFIDENCIA.</a:t>
            </a:r>
            <a:endParaRPr lang="es-PE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53" y="1490161"/>
            <a:ext cx="1737825" cy="21307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2" name="CuadroTexto 11"/>
          <p:cNvSpPr txBox="1"/>
          <p:nvPr/>
        </p:nvSpPr>
        <p:spPr>
          <a:xfrm>
            <a:off x="3902870" y="706990"/>
            <a:ext cx="3753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¡ IMPORTANTE !</a:t>
            </a:r>
            <a:endParaRPr lang="es-PE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0" y="197186"/>
            <a:ext cx="996820" cy="7522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5387" y="197185"/>
            <a:ext cx="996820" cy="7522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" y="6288656"/>
            <a:ext cx="4087523" cy="5693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8919" y="6288656"/>
            <a:ext cx="4117370" cy="58363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1621193" y="0"/>
            <a:ext cx="576782" cy="55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339" y="0"/>
            <a:ext cx="521363" cy="55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4" descr="Resultado de imagen para escudo pn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" y="14070"/>
            <a:ext cx="50581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CuadroTexto"/>
          <p:cNvSpPr txBox="1"/>
          <p:nvPr/>
        </p:nvSpPr>
        <p:spPr>
          <a:xfrm>
            <a:off x="-6888" y="2568331"/>
            <a:ext cx="12205770" cy="2064053"/>
          </a:xfrm>
          <a:prstGeom prst="rect">
            <a:avLst/>
          </a:prstGeom>
          <a:solidFill>
            <a:srgbClr val="00503F"/>
          </a:solidFill>
        </p:spPr>
        <p:txBody>
          <a:bodyPr wrap="square" rtlCol="0">
            <a:spAutoFit/>
          </a:bodyPr>
          <a:lstStyle/>
          <a:p>
            <a:pPr lvl="0" algn="ctr" defTabSz="457200">
              <a:tabLst>
                <a:tab pos="2511425" algn="l"/>
              </a:tabLst>
              <a:defRPr/>
            </a:pP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Resultado de imagen para escudo pn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4" y="3104216"/>
            <a:ext cx="791308" cy="970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7"/>
          <p:cNvGrpSpPr/>
          <p:nvPr/>
        </p:nvGrpSpPr>
        <p:grpSpPr>
          <a:xfrm>
            <a:off x="11079618" y="2971080"/>
            <a:ext cx="993749" cy="1236282"/>
            <a:chOff x="10109806" y="1133612"/>
            <a:chExt cx="1237305" cy="1461335"/>
          </a:xfrm>
        </p:grpSpPr>
        <p:pic>
          <p:nvPicPr>
            <p:cNvPr id="15" name="Imagen 8"/>
            <p:cNvPicPr>
              <a:picLocks noChangeAspect="1"/>
            </p:cNvPicPr>
            <p:nvPr/>
          </p:nvPicPr>
          <p:blipFill rotWithShape="1">
            <a:blip r:embed="rId3"/>
            <a:srcRect l="9352" t="926" r="10817" b="6675"/>
            <a:stretch>
              <a:fillRect/>
            </a:stretch>
          </p:blipFill>
          <p:spPr>
            <a:xfrm>
              <a:off x="10109806" y="1133612"/>
              <a:ext cx="1237305" cy="1461335"/>
            </a:xfrm>
            <a:prstGeom prst="rect">
              <a:avLst/>
            </a:prstGeom>
          </p:spPr>
        </p:pic>
        <p:pic>
          <p:nvPicPr>
            <p:cNvPr id="16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1244" y="1960129"/>
              <a:ext cx="1114427" cy="571074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0" y="197186"/>
            <a:ext cx="996820" cy="7522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8187" y="5755522"/>
            <a:ext cx="1000503" cy="99143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5387" y="197185"/>
            <a:ext cx="996820" cy="75228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27385" y="5755522"/>
            <a:ext cx="1024822" cy="991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5C6B-4199-432E-BFA0-2A4B49303889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5C6B-4199-432E-BFA0-2A4B49303889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5EDA-821E-459B-A61F-BD42B176DA4F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10"/>
          <p:cNvSpPr/>
          <p:nvPr/>
        </p:nvSpPr>
        <p:spPr>
          <a:xfrm>
            <a:off x="0" y="2958466"/>
            <a:ext cx="7575101" cy="510760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25" tIns="45712" rIns="91425" bIns="45712" rtlCol="0" anchor="ctr">
            <a:spAutoFit/>
          </a:bodyPr>
          <a:lstStyle/>
          <a:p>
            <a:pPr algn="ctr">
              <a:defRPr/>
            </a:pPr>
            <a:r>
              <a:rPr lang="es-MX" sz="2400" b="1" dirty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52400">
                    <a:prstClr val="black">
                      <a:alpha val="92000"/>
                    </a:prst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s-PE" sz="2400" b="1" dirty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52400">
                    <a:prstClr val="black">
                      <a:alpha val="92000"/>
                    </a:prst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ACRO REGION POLICIAL</a:t>
            </a:r>
            <a:endParaRPr lang="es-PE" sz="2400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 bwMode="gray">
          <a:xfrm>
            <a:off x="1088101" y="5650565"/>
            <a:ext cx="7082835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PE" sz="22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XXXXXXXXX</a:t>
            </a:r>
          </a:p>
          <a:p>
            <a:pPr algn="r"/>
            <a:r>
              <a:rPr lang="es-PE" sz="22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XXXXXXXXXXXXXXXXXXX</a:t>
            </a:r>
          </a:p>
          <a:p>
            <a:pPr algn="r"/>
            <a:r>
              <a:rPr lang="es-PE" sz="22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JEFE DE LA XXXXXXXXXXXXXXXX</a:t>
            </a:r>
          </a:p>
        </p:txBody>
      </p:sp>
      <p:sp>
        <p:nvSpPr>
          <p:cNvPr id="6" name="Rectángulo redondeado 10"/>
          <p:cNvSpPr/>
          <p:nvPr/>
        </p:nvSpPr>
        <p:spPr>
          <a:xfrm>
            <a:off x="-1" y="3757997"/>
            <a:ext cx="7575101" cy="442657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25" tIns="45712" rIns="91425" bIns="45712" rtlCol="0" anchor="ctr">
            <a:spAutoFit/>
          </a:bodyPr>
          <a:lstStyle/>
          <a:p>
            <a:pPr algn="ctr">
              <a:defRPr/>
            </a:pPr>
            <a:r>
              <a:rPr lang="es-PE" altLang="es-PE" sz="2000" b="1" dirty="0">
                <a:solidFill>
                  <a:srgbClr val="FFFF00"/>
                </a:solidFill>
                <a:effectLst>
                  <a:glow rad="152400">
                    <a:prstClr val="black">
                      <a:alpha val="92000"/>
                    </a:prst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UCAYALI</a:t>
            </a:r>
            <a:endParaRPr lang="es-PE" sz="2000" dirty="0">
              <a:ln w="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E41A3ECB-1418-5807-4148-A34F3C11812F}"/>
              </a:ext>
            </a:extLst>
          </p:cNvPr>
          <p:cNvSpPr txBox="1"/>
          <p:nvPr/>
        </p:nvSpPr>
        <p:spPr>
          <a:xfrm>
            <a:off x="1918447" y="3029815"/>
            <a:ext cx="5598420" cy="79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s-MX" altLang="es-PE" sz="3200" b="1" dirty="0">
                <a:solidFill>
                  <a:srgbClr val="FFFF00"/>
                </a:solidFill>
                <a:effectLst>
                  <a:glow rad="152400">
                    <a:prstClr val="black">
                      <a:alpha val="92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GEOGRÁFICO  </a:t>
            </a:r>
          </a:p>
        </p:txBody>
      </p:sp>
    </p:spTree>
    <p:extLst>
      <p:ext uri="{BB962C8B-B14F-4D97-AF65-F5344CB8AC3E}">
        <p14:creationId xmlns:p14="http://schemas.microsoft.com/office/powerpoint/2010/main" val="13796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B4DEA5-83A7-4398-90C3-B3C47835893A}"/>
              </a:ext>
            </a:extLst>
          </p:cNvPr>
          <p:cNvSpPr txBox="1"/>
          <p:nvPr/>
        </p:nvSpPr>
        <p:spPr>
          <a:xfrm>
            <a:off x="1456067" y="174831"/>
            <a:ext cx="9279866" cy="398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MX" altLang="es-PE" sz="2000" b="1" dirty="0">
                <a:solidFill>
                  <a:srgbClr val="FFFF00"/>
                </a:solidFill>
                <a:effectLst>
                  <a:glow rad="152400">
                    <a:prstClr val="black">
                      <a:alpha val="92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DEPARTAMENTO LA LIBERTAD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8ACA1E-FA41-30BA-F9B3-388A30E99615}"/>
              </a:ext>
            </a:extLst>
          </p:cNvPr>
          <p:cNvSpPr txBox="1"/>
          <p:nvPr/>
        </p:nvSpPr>
        <p:spPr>
          <a:xfrm>
            <a:off x="200621" y="938139"/>
            <a:ext cx="4905951" cy="34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XXXXXXXXXXXXXXXXXXXXXXXXXX</a:t>
            </a:r>
            <a:endParaRPr lang="es-MX" altLang="es-PE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7A3516-C3FA-6EE4-8EE3-BE11F1F999FA}"/>
              </a:ext>
            </a:extLst>
          </p:cNvPr>
          <p:cNvSpPr txBox="1"/>
          <p:nvPr/>
        </p:nvSpPr>
        <p:spPr>
          <a:xfrm>
            <a:off x="197615" y="4769862"/>
            <a:ext cx="49089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068513" algn="l"/>
                <a:tab pos="2236788" algn="l"/>
              </a:tabLst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el OESTE	:	Océano Pacífico.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068513" algn="l"/>
                <a:tab pos="2236788" algn="l"/>
              </a:tabLst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el NORTE	:	Lambayeque y Cajamarca.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068513" algn="l"/>
                <a:tab pos="2236788" algn="l"/>
              </a:tabLst>
            </a:pPr>
            <a:r>
              <a:rPr lang="es-P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el NORESTE	:	Amazonas.</a:t>
            </a:r>
            <a:endParaRPr lang="es-P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068513" algn="l"/>
                <a:tab pos="2236788" algn="l"/>
              </a:tabLst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el ESTE	:	San Martín.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068513" algn="l"/>
                <a:tab pos="2236788" algn="l"/>
              </a:tabLst>
            </a:pP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el SUR	:	Ancash.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2068513" algn="l"/>
                <a:tab pos="2236788" algn="l"/>
              </a:tabLst>
            </a:pPr>
            <a:r>
              <a:rPr lang="es-P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el SURESTE	:	</a:t>
            </a:r>
            <a:r>
              <a:rPr lang="es-P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Huánuco.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C83B440-0D46-F84B-D7FC-CE9579908D3A}"/>
              </a:ext>
            </a:extLst>
          </p:cNvPr>
          <p:cNvSpPr txBox="1"/>
          <p:nvPr/>
        </p:nvSpPr>
        <p:spPr>
          <a:xfrm>
            <a:off x="197614" y="4340204"/>
            <a:ext cx="1068472" cy="34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PE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LÍMITES</a:t>
            </a:r>
          </a:p>
        </p:txBody>
      </p:sp>
      <p:pic>
        <p:nvPicPr>
          <p:cNvPr id="1027" name="Imagen 4">
            <a:extLst>
              <a:ext uri="{FF2B5EF4-FFF2-40B4-BE49-F238E27FC236}">
                <a16:creationId xmlns:a16="http://schemas.microsoft.com/office/drawing/2014/main" id="{D12C2B7A-17A3-EAE5-431F-FBC0B9EB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01" y="854043"/>
            <a:ext cx="6936632" cy="548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87248" y="3462710"/>
            <a:ext cx="3328035" cy="608821"/>
          </a:xfrm>
        </p:spPr>
        <p:txBody>
          <a:bodyPr/>
          <a:lstStyle/>
          <a:p>
            <a:r>
              <a:rPr lang="es-PE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151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2222- DIVPRINT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Tema2222- DIVPRINT</Template>
  <TotalTime>3736</TotalTime>
  <Words>71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Century Gothic</vt:lpstr>
      <vt:lpstr>Impact</vt:lpstr>
      <vt:lpstr>Symbol</vt:lpstr>
      <vt:lpstr>Tahoma</vt:lpstr>
      <vt:lpstr>Trebuchet MS</vt:lpstr>
      <vt:lpstr>Tema2222- DIVPRINT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RI21</dc:creator>
  <cp:lastModifiedBy>Eduardo</cp:lastModifiedBy>
  <cp:revision>1015</cp:revision>
  <cp:lastPrinted>2020-12-28T14:50:00Z</cp:lastPrinted>
  <dcterms:created xsi:type="dcterms:W3CDTF">2020-01-18T19:06:00Z</dcterms:created>
  <dcterms:modified xsi:type="dcterms:W3CDTF">2023-12-03T02:09:15Z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